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396" r:id="rId2"/>
    <p:sldId id="306" r:id="rId3"/>
    <p:sldId id="307" r:id="rId4"/>
    <p:sldId id="308" r:id="rId5"/>
    <p:sldId id="309" r:id="rId6"/>
    <p:sldId id="310" r:id="rId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46B"/>
    <a:srgbClr val="132F70"/>
    <a:srgbClr val="1311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06" autoAdjust="0"/>
  </p:normalViewPr>
  <p:slideViewPr>
    <p:cSldViewPr snapToGrid="0" snapToObjects="1">
      <p:cViewPr varScale="1">
        <p:scale>
          <a:sx n="78" d="100"/>
          <a:sy n="78" d="100"/>
        </p:scale>
        <p:origin x="158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ncent Ergen" userId="39edf91b-1d71-4d06-b5a2-0348cee9a6f2" providerId="ADAL" clId="{15C2129E-709B-42A6-991A-0E8C215395E0}"/>
    <pc:docChg chg="custSel delSld modSld">
      <pc:chgData name="Vincent Ergen" userId="39edf91b-1d71-4d06-b5a2-0348cee9a6f2" providerId="ADAL" clId="{15C2129E-709B-42A6-991A-0E8C215395E0}" dt="2024-01-22T07:04:52.633" v="2" actId="47"/>
      <pc:docMkLst>
        <pc:docMk/>
      </pc:docMkLst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256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266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267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275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285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299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03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13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14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15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16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17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18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25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29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31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32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33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34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35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36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38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39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43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44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45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46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47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48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49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50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52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53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54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55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56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57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58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59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60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61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62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63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64"/>
        </pc:sldMkLst>
      </pc:sldChg>
      <pc:sldChg chg="del">
        <pc:chgData name="Vincent Ergen" userId="39edf91b-1d71-4d06-b5a2-0348cee9a6f2" providerId="ADAL" clId="{15C2129E-709B-42A6-991A-0E8C215395E0}" dt="2024-01-22T07:04:52.633" v="2" actId="47"/>
        <pc:sldMkLst>
          <pc:docMk/>
          <pc:sldMk cId="2922094868" sldId="370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1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2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3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4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5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6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7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8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79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0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1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2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3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4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5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6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7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8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89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90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91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92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93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94"/>
        </pc:sldMkLst>
      </pc:sldChg>
      <pc:sldChg chg="del">
        <pc:chgData name="Vincent Ergen" userId="39edf91b-1d71-4d06-b5a2-0348cee9a6f2" providerId="ADAL" clId="{15C2129E-709B-42A6-991A-0E8C215395E0}" dt="2024-01-22T07:04:42.690" v="0" actId="2696"/>
        <pc:sldMkLst>
          <pc:docMk/>
          <pc:sldMk cId="2922094868" sldId="395"/>
        </pc:sldMkLst>
      </pc:sldChg>
      <pc:sldChg chg="delSp mod">
        <pc:chgData name="Vincent Ergen" userId="39edf91b-1d71-4d06-b5a2-0348cee9a6f2" providerId="ADAL" clId="{15C2129E-709B-42A6-991A-0E8C215395E0}" dt="2024-01-22T07:04:46.175" v="1" actId="478"/>
        <pc:sldMkLst>
          <pc:docMk/>
          <pc:sldMk cId="2922094868" sldId="396"/>
        </pc:sldMkLst>
        <pc:picChg chg="del">
          <ac:chgData name="Vincent Ergen" userId="39edf91b-1d71-4d06-b5a2-0348cee9a6f2" providerId="ADAL" clId="{15C2129E-709B-42A6-991A-0E8C215395E0}" dt="2024-01-22T07:04:46.175" v="1" actId="478"/>
          <ac:picMkLst>
            <pc:docMk/>
            <pc:sldMk cId="2922094868" sldId="396"/>
            <ac:picMk id="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0F500-9748-4D3A-8AB1-C9DF72D4B783}" type="datetimeFigureOut">
              <a:rPr lang="nl-BE" smtClean="0"/>
              <a:pPr/>
              <a:t>22/01/2024</a:t>
            </a:fld>
            <a:endParaRPr lang="nl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84789-9B54-4341-A0AC-EF28DF51C483}" type="slidenum">
              <a:rPr lang="nl-BE" smtClean="0"/>
              <a:pPr/>
              <a:t>‹N°›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03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982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82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59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7181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61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1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07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791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317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946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B393-5D68-194F-A43B-CEAD014C6A22}" type="datetimeFigureOut">
              <a:rPr lang="nl-NL" smtClean="0"/>
              <a:pPr/>
              <a:t>22-1-2024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81F61-CECE-2441-B90F-BB12C7A848BA}" type="slidenum">
              <a:rPr lang="nl-NL" smtClean="0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94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1332523" y="3295650"/>
            <a:ext cx="6715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132F70"/>
                </a:solidFill>
                <a:latin typeface="Trebuchet MS" pitchFamily="34" charset="0"/>
              </a:rPr>
              <a:t>3°SUR BASE DES NON-CIBLES</a:t>
            </a:r>
          </a:p>
        </p:txBody>
      </p:sp>
    </p:spTree>
    <p:extLst>
      <p:ext uri="{BB962C8B-B14F-4D97-AF65-F5344CB8AC3E}">
        <p14:creationId xmlns:p14="http://schemas.microsoft.com/office/powerpoint/2010/main" val="292209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06246" y="332656"/>
            <a:ext cx="87315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3F8A"/>
                </a:solidFill>
              </a:rPr>
              <a:t>LD50 </a:t>
            </a:r>
            <a:r>
              <a:rPr lang="nl-NL" sz="4000" b="1" dirty="0" err="1">
                <a:solidFill>
                  <a:srgbClr val="003F8A"/>
                </a:solidFill>
              </a:rPr>
              <a:t>Difénacoum</a:t>
            </a:r>
            <a:endParaRPr lang="nl-NL" sz="4000" b="1" dirty="0">
              <a:solidFill>
                <a:srgbClr val="003F8A"/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3982"/>
              </p:ext>
            </p:extLst>
          </p:nvPr>
        </p:nvGraphicFramePr>
        <p:xfrm>
          <a:off x="1259632" y="1196752"/>
          <a:ext cx="705678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Diersoort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A.S./ mg /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>
                          <a:solidFill>
                            <a:schemeClr val="bg1"/>
                          </a:solidFill>
                        </a:rPr>
                        <a:t>Appât</a:t>
                      </a:r>
                      <a:r>
                        <a:rPr lang="nl-BE" dirty="0">
                          <a:solidFill>
                            <a:schemeClr val="bg1"/>
                          </a:solidFill>
                        </a:rPr>
                        <a:t> de </a:t>
                      </a:r>
                      <a:r>
                        <a:rPr lang="nl-BE" baseline="0" dirty="0">
                          <a:solidFill>
                            <a:schemeClr val="bg1"/>
                          </a:solidFill>
                        </a:rPr>
                        <a:t>0,005%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Rat</a:t>
                      </a:r>
                      <a:endParaRPr lang="nl-B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aseline="0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9,0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Souris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0.025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0.4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Canard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10,0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  5,0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25,0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err="1"/>
                        <a:t>Cochon</a:t>
                      </a:r>
                      <a:r>
                        <a:rPr lang="nl-BE" dirty="0"/>
                        <a:t> </a:t>
                      </a:r>
                      <a:r>
                        <a:rPr lang="nl-BE"/>
                        <a:t>d’Inde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300,0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Poule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&gt;50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 800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Lapin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48,0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Mouton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nl-BE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140,0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Cochon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80-100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80 – 100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431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06246" y="332656"/>
            <a:ext cx="87315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3F8A"/>
                </a:solidFill>
              </a:rPr>
              <a:t>LD50 </a:t>
            </a:r>
            <a:r>
              <a:rPr lang="nl-NL" sz="4000" b="1" dirty="0" err="1">
                <a:solidFill>
                  <a:srgbClr val="003F8A"/>
                </a:solidFill>
              </a:rPr>
              <a:t>Bromadiolone</a:t>
            </a:r>
            <a:endParaRPr lang="nl-NL" sz="4000" b="1" dirty="0">
              <a:solidFill>
                <a:srgbClr val="003F8A"/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3982"/>
              </p:ext>
            </p:extLst>
          </p:nvPr>
        </p:nvGraphicFramePr>
        <p:xfrm>
          <a:off x="1259632" y="1196752"/>
          <a:ext cx="705678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Diersoort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A.S./ mg /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>
                          <a:solidFill>
                            <a:schemeClr val="bg1"/>
                          </a:solidFill>
                        </a:rPr>
                        <a:t>Appât</a:t>
                      </a:r>
                      <a:r>
                        <a:rPr lang="nl-BE" dirty="0">
                          <a:solidFill>
                            <a:schemeClr val="bg1"/>
                          </a:solidFill>
                        </a:rPr>
                        <a:t> de </a:t>
                      </a:r>
                      <a:r>
                        <a:rPr lang="nl-BE" baseline="0" dirty="0">
                          <a:solidFill>
                            <a:schemeClr val="bg1"/>
                          </a:solidFill>
                        </a:rPr>
                        <a:t>0,005%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Rat</a:t>
                      </a:r>
                      <a:endParaRPr lang="nl-B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aseline="0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5.6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Souris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0.025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0.88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Canard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&gt;25,0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 2,5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&gt;10,0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 1,0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&gt;10,0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 5,0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err="1"/>
                        <a:t>Cochon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d’Inde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16,8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Poule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80,0</a:t>
                      </a:r>
                      <a:r>
                        <a:rPr lang="nl-BE" baseline="0" dirty="0">
                          <a:solidFill>
                            <a:schemeClr val="tx1"/>
                          </a:solidFill>
                        </a:rPr>
                        <a:t> gr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Lapin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24,0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Mouton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Cochon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3,0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43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06246" y="332656"/>
            <a:ext cx="87315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3F8A"/>
                </a:solidFill>
              </a:rPr>
              <a:t>LD50 </a:t>
            </a:r>
            <a:r>
              <a:rPr lang="nl-NL" sz="4000" b="1" dirty="0" err="1">
                <a:solidFill>
                  <a:srgbClr val="003F8A"/>
                </a:solidFill>
              </a:rPr>
              <a:t>Diféthialone</a:t>
            </a:r>
            <a:endParaRPr lang="nl-NL" sz="4000" b="1" dirty="0">
              <a:solidFill>
                <a:srgbClr val="003F8A"/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3982"/>
              </p:ext>
            </p:extLst>
          </p:nvPr>
        </p:nvGraphicFramePr>
        <p:xfrm>
          <a:off x="1259632" y="1196752"/>
          <a:ext cx="705678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Diersoort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A.S./ mg /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>
                          <a:solidFill>
                            <a:schemeClr val="bg1"/>
                          </a:solidFill>
                        </a:rPr>
                        <a:t>Appât</a:t>
                      </a:r>
                      <a:r>
                        <a:rPr lang="nl-BE" dirty="0">
                          <a:solidFill>
                            <a:schemeClr val="bg1"/>
                          </a:solidFill>
                        </a:rPr>
                        <a:t> de </a:t>
                      </a:r>
                      <a:r>
                        <a:rPr lang="nl-BE" baseline="0" dirty="0">
                          <a:solidFill>
                            <a:schemeClr val="bg1"/>
                          </a:solidFill>
                        </a:rPr>
                        <a:t>0,0025%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Rat</a:t>
                      </a:r>
                      <a:endParaRPr lang="nl-B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aseline="0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5.6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Souris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0.025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1.29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Canard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&gt;16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3,2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800</a:t>
                      </a:r>
                      <a:r>
                        <a:rPr lang="nl-BE" baseline="0" dirty="0">
                          <a:solidFill>
                            <a:schemeClr val="tx1"/>
                          </a:solidFill>
                        </a:rPr>
                        <a:t> gr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4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 err="1"/>
                        <a:t>Cochon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d’Inde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Poule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Lapin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24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Mouton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Cochon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4 – 6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4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06246" y="332656"/>
            <a:ext cx="87315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3F8A"/>
                </a:solidFill>
              </a:rPr>
              <a:t>LD50 </a:t>
            </a:r>
            <a:r>
              <a:rPr lang="nl-NL" sz="4000" b="1" dirty="0" err="1">
                <a:solidFill>
                  <a:srgbClr val="003F8A"/>
                </a:solidFill>
              </a:rPr>
              <a:t>Brodifacoum</a:t>
            </a:r>
            <a:endParaRPr lang="nl-NL" sz="4000" b="1" dirty="0">
              <a:solidFill>
                <a:srgbClr val="003F8A"/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3982"/>
              </p:ext>
            </p:extLst>
          </p:nvPr>
        </p:nvGraphicFramePr>
        <p:xfrm>
          <a:off x="1259632" y="1196752"/>
          <a:ext cx="705678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Diersoort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A.S./ mg /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>
                          <a:solidFill>
                            <a:schemeClr val="bg1"/>
                          </a:solidFill>
                        </a:rPr>
                        <a:t>Appât</a:t>
                      </a:r>
                      <a:r>
                        <a:rPr lang="nl-BE" dirty="0">
                          <a:solidFill>
                            <a:schemeClr val="bg1"/>
                          </a:solidFill>
                        </a:rPr>
                        <a:t> de </a:t>
                      </a:r>
                      <a:r>
                        <a:rPr lang="nl-BE" baseline="0" dirty="0">
                          <a:solidFill>
                            <a:schemeClr val="bg1"/>
                          </a:solidFill>
                        </a:rPr>
                        <a:t>0,005%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Rat</a:t>
                      </a:r>
                      <a:endParaRPr lang="nl-B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aseline="0" dirty="0"/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1,3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Souris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0,2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Canard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40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2,5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0,25/1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aseline="0" dirty="0">
                          <a:solidFill>
                            <a:schemeClr val="tx1"/>
                          </a:solidFill>
                        </a:rPr>
                        <a:t>125 -</a:t>
                      </a:r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 500</a:t>
                      </a:r>
                      <a:r>
                        <a:rPr lang="nl-BE" baseline="0" dirty="0">
                          <a:solidFill>
                            <a:schemeClr val="tx1"/>
                          </a:solidFill>
                        </a:rPr>
                        <a:t> gr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0,25/1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aseline="0" dirty="0">
                          <a:solidFill>
                            <a:schemeClr val="tx1"/>
                          </a:solidFill>
                        </a:rPr>
                        <a:t>25 -</a:t>
                      </a:r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 100</a:t>
                      </a:r>
                      <a:r>
                        <a:rPr lang="nl-BE" baseline="0" dirty="0">
                          <a:solidFill>
                            <a:schemeClr val="tx1"/>
                          </a:solidFill>
                        </a:rPr>
                        <a:t> gr</a:t>
                      </a:r>
                      <a:endParaRPr lang="nl-B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Cochon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d’Inde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2,78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16,7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Poule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160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Lapin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7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Mouton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nl-BE" baseline="0" dirty="0"/>
                        <a:t>&gt;25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&gt;35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Cochon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0,5/2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500 gr / 2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43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06246" y="332656"/>
            <a:ext cx="87315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3F8A"/>
                </a:solidFill>
              </a:rPr>
              <a:t>LD50 </a:t>
            </a:r>
            <a:r>
              <a:rPr lang="nl-NL" sz="4000" b="1" dirty="0" err="1">
                <a:solidFill>
                  <a:srgbClr val="003F8A"/>
                </a:solidFill>
              </a:rPr>
              <a:t>Flocoumafen</a:t>
            </a:r>
            <a:endParaRPr lang="nl-NL" sz="4000" b="1" dirty="0">
              <a:solidFill>
                <a:srgbClr val="003F8A"/>
              </a:solidFill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294164"/>
              </p:ext>
            </p:extLst>
          </p:nvPr>
        </p:nvGraphicFramePr>
        <p:xfrm>
          <a:off x="755577" y="1196752"/>
          <a:ext cx="763284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1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34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Diersoort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A.S./ mg /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aseline="0" dirty="0" err="1">
                          <a:solidFill>
                            <a:schemeClr val="bg1"/>
                          </a:solidFill>
                        </a:rPr>
                        <a:t>Appât</a:t>
                      </a:r>
                      <a:r>
                        <a:rPr lang="nl-BE" baseline="0" dirty="0">
                          <a:solidFill>
                            <a:schemeClr val="bg1"/>
                          </a:solidFill>
                        </a:rPr>
                        <a:t> de 0,005%</a:t>
                      </a:r>
                      <a:endParaRPr lang="nl-BE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baseline="0" dirty="0"/>
                        <a:t>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baseline="0" dirty="0"/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1,25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Souris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0,4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Canard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480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Chat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&gt;1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0,075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37,5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Chien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0,075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7,5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Cochon</a:t>
                      </a:r>
                      <a:r>
                        <a:rPr lang="nl-BE" dirty="0"/>
                        <a:t> </a:t>
                      </a:r>
                      <a:r>
                        <a:rPr lang="nl-BE" dirty="0" err="1"/>
                        <a:t>d’Inde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&gt;10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&gt;60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Poule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&gt;100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&gt;2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Lapin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16,8 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Mouton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nl-BE" baseline="0" dirty="0"/>
                        <a:t>&gt;10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&gt;14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/>
                        <a:t>Cochon</a:t>
                      </a:r>
                      <a:endParaRPr lang="nl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60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30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371</Words>
  <Application>Microsoft Office PowerPoint</Application>
  <PresentationFormat>Affichage à l'écran (4:3)</PresentationFormat>
  <Paragraphs>232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</vt:lpstr>
      <vt:lpstr>Office-thema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De Ceuster Meststoffen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Ergen Vincent</dc:creator>
  <cp:lastModifiedBy>Vincent Ergen</cp:lastModifiedBy>
  <cp:revision>108</cp:revision>
  <dcterms:created xsi:type="dcterms:W3CDTF">2013-09-11T13:04:17Z</dcterms:created>
  <dcterms:modified xsi:type="dcterms:W3CDTF">2024-01-22T07:04:53Z</dcterms:modified>
</cp:coreProperties>
</file>